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67" r:id="rId4"/>
    <p:sldId id="266" r:id="rId5"/>
    <p:sldId id="257" r:id="rId6"/>
    <p:sldId id="258" r:id="rId7"/>
    <p:sldId id="265" r:id="rId8"/>
    <p:sldId id="264" r:id="rId9"/>
    <p:sldId id="259" r:id="rId10"/>
    <p:sldId id="261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C226"/>
    <a:srgbClr val="2ABC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25" d="100"/>
          <a:sy n="125" d="100"/>
        </p:scale>
        <p:origin x="-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 s citac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vda nebo neprav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web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8F5F596E-4A9B-4BA0-979A-9A2CBD98A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22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0E986A-1A8A-4BC9-ACE7-E521291F6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UKÁZKA WEBOVÝCH STRÁNEK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52C986AF-935F-4A31-8256-AB2C84A10B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03399" y="203945"/>
            <a:ext cx="1673617" cy="1673617"/>
          </a:xfr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4B3A2079-79C1-4CEF-9CD4-984F91615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980" y="4927601"/>
            <a:ext cx="4341682" cy="799331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B44FDED1-5EFF-4338-8495-242C57F06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0202" y="1784351"/>
            <a:ext cx="41814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74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B6584BF-F3B1-47D3-865F-9AD852C8D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ZÁVĚR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C60AE0B7-DF89-46E1-AB7F-2E6FFA0C9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072" y="128144"/>
            <a:ext cx="1685852" cy="1685852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EC53A38F-34D9-4E57-A8F4-8FCE9285B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969" y="3429000"/>
            <a:ext cx="3453148" cy="3460196"/>
          </a:xfrm>
          <a:prstGeom prst="rect">
            <a:avLst/>
          </a:prstGeom>
        </p:spPr>
      </p:pic>
      <p:pic>
        <p:nvPicPr>
          <p:cNvPr id="17" name="Obrázek 16">
            <a:extLst>
              <a:ext uri="{FF2B5EF4-FFF2-40B4-BE49-F238E27FC236}">
                <a16:creationId xmlns:a16="http://schemas.microsoft.com/office/drawing/2014/main" id="{62CB0372-9BC5-4E77-A207-DAB85EBF8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463" y="2581755"/>
            <a:ext cx="381000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482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turitní projekt - video">
            <a:hlinkClick r:id="" action="ppaction://media"/>
            <a:extLst>
              <a:ext uri="{FF2B5EF4-FFF2-40B4-BE49-F238E27FC236}">
                <a16:creationId xmlns:a16="http://schemas.microsoft.com/office/drawing/2014/main" id="{19988B12-195B-4808-BAE7-F4AF51693D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49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1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rázek 16">
            <a:extLst>
              <a:ext uri="{FF2B5EF4-FFF2-40B4-BE49-F238E27FC236}">
                <a16:creationId xmlns:a16="http://schemas.microsoft.com/office/drawing/2014/main" id="{F9D21494-DDC9-4497-ACA4-62EA4AAA4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233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Nadpis 1">
            <a:extLst>
              <a:ext uri="{FF2B5EF4-FFF2-40B4-BE49-F238E27FC236}">
                <a16:creationId xmlns:a16="http://schemas.microsoft.com/office/drawing/2014/main" id="{656CF739-57FA-4511-B779-AA6BE3A8250C}"/>
              </a:ext>
            </a:extLst>
          </p:cNvPr>
          <p:cNvSpPr txBox="1">
            <a:spLocks/>
          </p:cNvSpPr>
          <p:nvPr/>
        </p:nvSpPr>
        <p:spPr>
          <a:xfrm>
            <a:off x="677334" y="643512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cs-CZ" dirty="0">
                <a:solidFill>
                  <a:srgbClr val="90C226"/>
                </a:solidFill>
              </a:rPr>
              <a:t>DETAILNÍ POPIS PROJEKTU</a:t>
            </a:r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99B45478-0AC6-4C37-BCD0-069595B02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515" y="3892258"/>
            <a:ext cx="2342362" cy="2563071"/>
          </a:xfrm>
          <a:prstGeom prst="rect">
            <a:avLst/>
          </a:prstGeom>
        </p:spPr>
      </p:pic>
      <p:pic>
        <p:nvPicPr>
          <p:cNvPr id="25" name="Obrázek 24">
            <a:extLst>
              <a:ext uri="{FF2B5EF4-FFF2-40B4-BE49-F238E27FC236}">
                <a16:creationId xmlns:a16="http://schemas.microsoft.com/office/drawing/2014/main" id="{0749FD03-7939-466F-BE6D-03A236100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361636" y="1484762"/>
            <a:ext cx="2264241" cy="2264241"/>
          </a:xfrm>
          <a:prstGeom prst="rect">
            <a:avLst/>
          </a:prstGeom>
        </p:spPr>
      </p:pic>
      <p:pic>
        <p:nvPicPr>
          <p:cNvPr id="29" name="Obrázek 28">
            <a:extLst>
              <a:ext uri="{FF2B5EF4-FFF2-40B4-BE49-F238E27FC236}">
                <a16:creationId xmlns:a16="http://schemas.microsoft.com/office/drawing/2014/main" id="{1EA83BD8-19E3-4353-9DF4-12C1E3B6F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772519">
            <a:off x="4153735" y="1359320"/>
            <a:ext cx="2782833" cy="2782833"/>
          </a:xfrm>
          <a:prstGeom prst="rect">
            <a:avLst/>
          </a:prstGeom>
        </p:spPr>
      </p:pic>
      <p:pic>
        <p:nvPicPr>
          <p:cNvPr id="31" name="Obrázek 30">
            <a:extLst>
              <a:ext uri="{FF2B5EF4-FFF2-40B4-BE49-F238E27FC236}">
                <a16:creationId xmlns:a16="http://schemas.microsoft.com/office/drawing/2014/main" id="{8577AC49-EC90-4424-A06A-7C25AFDCE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7815" y="4649456"/>
            <a:ext cx="2081668" cy="1509209"/>
          </a:xfrm>
          <a:prstGeom prst="rect">
            <a:avLst/>
          </a:prstGeom>
        </p:spPr>
      </p:pic>
      <p:pic>
        <p:nvPicPr>
          <p:cNvPr id="33" name="Obrázek 32">
            <a:extLst>
              <a:ext uri="{FF2B5EF4-FFF2-40B4-BE49-F238E27FC236}">
                <a16:creationId xmlns:a16="http://schemas.microsoft.com/office/drawing/2014/main" id="{C3F99014-5D99-4497-B415-8CAC170C1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9484" y="2486108"/>
            <a:ext cx="3043878" cy="304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03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1">
            <a:extLst>
              <a:ext uri="{FF2B5EF4-FFF2-40B4-BE49-F238E27FC236}">
                <a16:creationId xmlns:a16="http://schemas.microsoft.com/office/drawing/2014/main" id="{D6AA3E53-5DDD-408F-8A6C-DCAE73B99865}"/>
              </a:ext>
            </a:extLst>
          </p:cNvPr>
          <p:cNvSpPr txBox="1">
            <a:spLocks/>
          </p:cNvSpPr>
          <p:nvPr/>
        </p:nvSpPr>
        <p:spPr>
          <a:xfrm>
            <a:off x="677334" y="63070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cs-CZ" dirty="0">
                <a:solidFill>
                  <a:srgbClr val="90C226"/>
                </a:solidFill>
              </a:rPr>
              <a:t>UKÁZKA ZAPOJENÍ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E6E2DEAE-1D67-40F3-B749-6861CB7B7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163" y="1778000"/>
            <a:ext cx="6663194" cy="453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141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68E83E1B-9230-4767-9D8F-B79A136C1548}"/>
              </a:ext>
            </a:extLst>
          </p:cNvPr>
          <p:cNvSpPr txBox="1">
            <a:spLocks/>
          </p:cNvSpPr>
          <p:nvPr/>
        </p:nvSpPr>
        <p:spPr>
          <a:xfrm>
            <a:off x="677334" y="633412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cs-CZ" dirty="0">
                <a:solidFill>
                  <a:srgbClr val="90C226"/>
                </a:solidFill>
              </a:rPr>
              <a:t>ROZPOČET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C5753FC9-577B-4992-B75C-EA4500C76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280" y="2031068"/>
            <a:ext cx="696277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69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EE66D4C1-2B92-4992-BD16-CEE8976C3C6B}"/>
              </a:ext>
            </a:extLst>
          </p:cNvPr>
          <p:cNvSpPr txBox="1">
            <a:spLocks/>
          </p:cNvSpPr>
          <p:nvPr/>
        </p:nvSpPr>
        <p:spPr>
          <a:xfrm>
            <a:off x="677334" y="633413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cs-CZ" dirty="0">
                <a:solidFill>
                  <a:srgbClr val="90C226"/>
                </a:solidFill>
              </a:rPr>
              <a:t>NÁZORNÁ UKÁZKA</a:t>
            </a:r>
          </a:p>
        </p:txBody>
      </p:sp>
      <p:pic>
        <p:nvPicPr>
          <p:cNvPr id="13" name="Zástupný obsah 12">
            <a:extLst>
              <a:ext uri="{FF2B5EF4-FFF2-40B4-BE49-F238E27FC236}">
                <a16:creationId xmlns:a16="http://schemas.microsoft.com/office/drawing/2014/main" id="{2FD953B2-5244-49E7-979F-AAA1B873AF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0395" y="1796176"/>
            <a:ext cx="6900332" cy="38814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14001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0CF9D19-E517-40F9-A3F5-00FD0393A81D}"/>
              </a:ext>
            </a:extLst>
          </p:cNvPr>
          <p:cNvSpPr txBox="1">
            <a:spLocks/>
          </p:cNvSpPr>
          <p:nvPr/>
        </p:nvSpPr>
        <p:spPr>
          <a:xfrm>
            <a:off x="677334" y="635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cs-CZ" dirty="0">
                <a:solidFill>
                  <a:srgbClr val="90C226"/>
                </a:solidFill>
              </a:rPr>
              <a:t>ZDROJOVÉ KÓDY A PRINCIP KOMUNIKACE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5F21B76F-E96C-4EBC-85B2-DD32BDA826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8531" y="2288383"/>
            <a:ext cx="8596312" cy="2639218"/>
          </a:xfrm>
        </p:spPr>
      </p:pic>
    </p:spTree>
    <p:extLst>
      <p:ext uri="{BB962C8B-B14F-4D97-AF65-F5344CB8AC3E}">
        <p14:creationId xmlns:p14="http://schemas.microsoft.com/office/powerpoint/2010/main" val="2589486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1">
            <a:extLst>
              <a:ext uri="{FF2B5EF4-FFF2-40B4-BE49-F238E27FC236}">
                <a16:creationId xmlns:a16="http://schemas.microsoft.com/office/drawing/2014/main" id="{DAA13F95-5D36-4BE9-A2BC-50DA0E83466E}"/>
              </a:ext>
            </a:extLst>
          </p:cNvPr>
          <p:cNvSpPr txBox="1">
            <a:spLocks/>
          </p:cNvSpPr>
          <p:nvPr/>
        </p:nvSpPr>
        <p:spPr>
          <a:xfrm>
            <a:off x="677334" y="62966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cs-CZ" dirty="0">
                <a:solidFill>
                  <a:srgbClr val="90C226"/>
                </a:solidFill>
              </a:rPr>
              <a:t>3D MODELY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4662D1C6-F405-4F37-BECC-8C7C83D33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50105">
            <a:off x="371583" y="2048778"/>
            <a:ext cx="2724543" cy="24720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3CA859F7-0C2F-4FBA-878D-4080C6D09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60598">
            <a:off x="6136607" y="412883"/>
            <a:ext cx="2603803" cy="24720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56E62114-F931-4233-B290-6A1DFD803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69186">
            <a:off x="6004277" y="3533827"/>
            <a:ext cx="2463508" cy="24720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35A1572B-D822-40AD-84D1-3EB5C3263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60186">
            <a:off x="3737070" y="2041710"/>
            <a:ext cx="2139147" cy="22892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6870F131-FE70-4923-A2BB-63FBF50069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05913">
            <a:off x="2456556" y="4388553"/>
            <a:ext cx="2027383" cy="2331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2105688"/>
      </p:ext>
    </p:extLst>
  </p:cSld>
  <p:clrMapOvr>
    <a:masterClrMapping/>
  </p:clrMapOvr>
</p:sld>
</file>

<file path=ppt/theme/theme1.xml><?xml version="1.0" encoding="utf-8"?>
<a:theme xmlns:a="http://schemas.openxmlformats.org/drawingml/2006/main" name="Fazet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</TotalTime>
  <Words>19</Words>
  <Application>Microsoft Office PowerPoint</Application>
  <PresentationFormat>Širokoúhlá obrazovka</PresentationFormat>
  <Paragraphs>8</Paragraphs>
  <Slides>11</Slides>
  <Notes>0</Notes>
  <HiddenSlides>0</HiddenSlides>
  <MMClips>1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11</vt:i4>
      </vt:variant>
    </vt:vector>
  </HeadingPairs>
  <TitlesOfParts>
    <vt:vector size="15" baseType="lpstr">
      <vt:lpstr>Arial</vt:lpstr>
      <vt:lpstr>Trebuchet MS</vt:lpstr>
      <vt:lpstr>Wingdings 3</vt:lpstr>
      <vt:lpstr>Fazeta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UKÁZKA WEBOVÝCH STRÁNEK</vt:lpstr>
      <vt:lpstr>ZÁVĚR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Benjamin Smutny</dc:creator>
  <cp:lastModifiedBy>Benjamin Smutny</cp:lastModifiedBy>
  <cp:revision>16</cp:revision>
  <dcterms:created xsi:type="dcterms:W3CDTF">2021-05-09T17:30:58Z</dcterms:created>
  <dcterms:modified xsi:type="dcterms:W3CDTF">2021-05-11T14:47:44Z</dcterms:modified>
</cp:coreProperties>
</file>